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8999538" cy="575945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35" d="100"/>
          <a:sy n="135" d="100"/>
        </p:scale>
        <p:origin x="966"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24942" y="942577"/>
            <a:ext cx="6749654" cy="2005142"/>
          </a:xfrm>
        </p:spPr>
        <p:txBody>
          <a:bodyPr anchor="b"/>
          <a:lstStyle>
            <a:lvl1pPr algn="ctr">
              <a:defRPr sz="4429"/>
            </a:lvl1pPr>
          </a:lstStyle>
          <a:p>
            <a:r>
              <a:rPr lang="ja-JP" altLang="en-US"/>
              <a:t>マスター タイトルの書式設定</a:t>
            </a:r>
            <a:endParaRPr lang="en-US" dirty="0"/>
          </a:p>
        </p:txBody>
      </p:sp>
      <p:sp>
        <p:nvSpPr>
          <p:cNvPr id="3" name="Subtitle 2"/>
          <p:cNvSpPr>
            <a:spLocks noGrp="1"/>
          </p:cNvSpPr>
          <p:nvPr>
            <p:ph type="subTitle" idx="1"/>
          </p:nvPr>
        </p:nvSpPr>
        <p:spPr>
          <a:xfrm>
            <a:off x="1124942" y="3025045"/>
            <a:ext cx="6749654" cy="1390533"/>
          </a:xfrm>
        </p:spPr>
        <p:txBody>
          <a:bodyPr/>
          <a:lstStyle>
            <a:lvl1pPr marL="0" indent="0" algn="ctr">
              <a:buNone/>
              <a:defRPr sz="1772"/>
            </a:lvl1pPr>
            <a:lvl2pPr marL="337505" indent="0" algn="ctr">
              <a:buNone/>
              <a:defRPr sz="1476"/>
            </a:lvl2pPr>
            <a:lvl3pPr marL="675010" indent="0" algn="ctr">
              <a:buNone/>
              <a:defRPr sz="1329"/>
            </a:lvl3pPr>
            <a:lvl4pPr marL="1012515" indent="0" algn="ctr">
              <a:buNone/>
              <a:defRPr sz="1181"/>
            </a:lvl4pPr>
            <a:lvl5pPr marL="1350020" indent="0" algn="ctr">
              <a:buNone/>
              <a:defRPr sz="1181"/>
            </a:lvl5pPr>
            <a:lvl6pPr marL="1687525" indent="0" algn="ctr">
              <a:buNone/>
              <a:defRPr sz="1181"/>
            </a:lvl6pPr>
            <a:lvl7pPr marL="2025030" indent="0" algn="ctr">
              <a:buNone/>
              <a:defRPr sz="1181"/>
            </a:lvl7pPr>
            <a:lvl8pPr marL="2362535" indent="0" algn="ctr">
              <a:buNone/>
              <a:defRPr sz="1181"/>
            </a:lvl8pPr>
            <a:lvl9pPr marL="2700040" indent="0" algn="ctr">
              <a:buNone/>
              <a:defRPr sz="1181"/>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4E9DDF8-8DB4-47B9-94BA-E75FBD99EAF1}" type="datetimeFigureOut">
              <a:rPr kumimoji="1" lang="ja-JP" altLang="en-US" smtClean="0"/>
              <a:t>2020/12/18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0AF0EB-B0E1-49F6-BB6C-DA802F2A704E}" type="slidenum">
              <a:rPr kumimoji="1" lang="ja-JP" altLang="en-US" smtClean="0"/>
              <a:t>‹#›</a:t>
            </a:fld>
            <a:endParaRPr kumimoji="1" lang="ja-JP" altLang="en-US"/>
          </a:p>
        </p:txBody>
      </p:sp>
    </p:spTree>
    <p:extLst>
      <p:ext uri="{BB962C8B-B14F-4D97-AF65-F5344CB8AC3E}">
        <p14:creationId xmlns:p14="http://schemas.microsoft.com/office/powerpoint/2010/main" val="2364724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4E9DDF8-8DB4-47B9-94BA-E75FBD99EAF1}" type="datetimeFigureOut">
              <a:rPr kumimoji="1" lang="ja-JP" altLang="en-US" smtClean="0"/>
              <a:t>2020/12/18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0AF0EB-B0E1-49F6-BB6C-DA802F2A704E}" type="slidenum">
              <a:rPr kumimoji="1" lang="ja-JP" altLang="en-US" smtClean="0"/>
              <a:t>‹#›</a:t>
            </a:fld>
            <a:endParaRPr kumimoji="1" lang="ja-JP" altLang="en-US"/>
          </a:p>
        </p:txBody>
      </p:sp>
    </p:spTree>
    <p:extLst>
      <p:ext uri="{BB962C8B-B14F-4D97-AF65-F5344CB8AC3E}">
        <p14:creationId xmlns:p14="http://schemas.microsoft.com/office/powerpoint/2010/main" val="2115768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40295" y="306637"/>
            <a:ext cx="1940525" cy="488086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18718" y="306637"/>
            <a:ext cx="5709082" cy="488086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4E9DDF8-8DB4-47B9-94BA-E75FBD99EAF1}" type="datetimeFigureOut">
              <a:rPr kumimoji="1" lang="ja-JP" altLang="en-US" smtClean="0"/>
              <a:t>2020/12/18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0AF0EB-B0E1-49F6-BB6C-DA802F2A704E}" type="slidenum">
              <a:rPr kumimoji="1" lang="ja-JP" altLang="en-US" smtClean="0"/>
              <a:t>‹#›</a:t>
            </a:fld>
            <a:endParaRPr kumimoji="1" lang="ja-JP" altLang="en-US"/>
          </a:p>
        </p:txBody>
      </p:sp>
    </p:spTree>
    <p:extLst>
      <p:ext uri="{BB962C8B-B14F-4D97-AF65-F5344CB8AC3E}">
        <p14:creationId xmlns:p14="http://schemas.microsoft.com/office/powerpoint/2010/main" val="1124299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4E9DDF8-8DB4-47B9-94BA-E75FBD99EAF1}" type="datetimeFigureOut">
              <a:rPr kumimoji="1" lang="ja-JP" altLang="en-US" smtClean="0"/>
              <a:t>2020/12/18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0AF0EB-B0E1-49F6-BB6C-DA802F2A704E}" type="slidenum">
              <a:rPr kumimoji="1" lang="ja-JP" altLang="en-US" smtClean="0"/>
              <a:t>‹#›</a:t>
            </a:fld>
            <a:endParaRPr kumimoji="1" lang="ja-JP" altLang="en-US"/>
          </a:p>
        </p:txBody>
      </p:sp>
    </p:spTree>
    <p:extLst>
      <p:ext uri="{BB962C8B-B14F-4D97-AF65-F5344CB8AC3E}">
        <p14:creationId xmlns:p14="http://schemas.microsoft.com/office/powerpoint/2010/main" val="1233601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14031" y="1435864"/>
            <a:ext cx="7762102" cy="2395771"/>
          </a:xfrm>
        </p:spPr>
        <p:txBody>
          <a:bodyPr anchor="b"/>
          <a:lstStyle>
            <a:lvl1pPr>
              <a:defRPr sz="4429"/>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14031" y="3854300"/>
            <a:ext cx="7762102" cy="1259879"/>
          </a:xfrm>
        </p:spPr>
        <p:txBody>
          <a:bodyPr/>
          <a:lstStyle>
            <a:lvl1pPr marL="0" indent="0">
              <a:buNone/>
              <a:defRPr sz="1772">
                <a:solidFill>
                  <a:schemeClr val="tx1">
                    <a:tint val="75000"/>
                  </a:schemeClr>
                </a:solidFill>
              </a:defRPr>
            </a:lvl1pPr>
            <a:lvl2pPr marL="337505" indent="0">
              <a:buNone/>
              <a:defRPr sz="1476">
                <a:solidFill>
                  <a:schemeClr val="tx1">
                    <a:tint val="75000"/>
                  </a:schemeClr>
                </a:solidFill>
              </a:defRPr>
            </a:lvl2pPr>
            <a:lvl3pPr marL="675010" indent="0">
              <a:buNone/>
              <a:defRPr sz="1329">
                <a:solidFill>
                  <a:schemeClr val="tx1">
                    <a:tint val="75000"/>
                  </a:schemeClr>
                </a:solidFill>
              </a:defRPr>
            </a:lvl3pPr>
            <a:lvl4pPr marL="1012515" indent="0">
              <a:buNone/>
              <a:defRPr sz="1181">
                <a:solidFill>
                  <a:schemeClr val="tx1">
                    <a:tint val="75000"/>
                  </a:schemeClr>
                </a:solidFill>
              </a:defRPr>
            </a:lvl4pPr>
            <a:lvl5pPr marL="1350020" indent="0">
              <a:buNone/>
              <a:defRPr sz="1181">
                <a:solidFill>
                  <a:schemeClr val="tx1">
                    <a:tint val="75000"/>
                  </a:schemeClr>
                </a:solidFill>
              </a:defRPr>
            </a:lvl5pPr>
            <a:lvl6pPr marL="1687525" indent="0">
              <a:buNone/>
              <a:defRPr sz="1181">
                <a:solidFill>
                  <a:schemeClr val="tx1">
                    <a:tint val="75000"/>
                  </a:schemeClr>
                </a:solidFill>
              </a:defRPr>
            </a:lvl6pPr>
            <a:lvl7pPr marL="2025030" indent="0">
              <a:buNone/>
              <a:defRPr sz="1181">
                <a:solidFill>
                  <a:schemeClr val="tx1">
                    <a:tint val="75000"/>
                  </a:schemeClr>
                </a:solidFill>
              </a:defRPr>
            </a:lvl7pPr>
            <a:lvl8pPr marL="2362535" indent="0">
              <a:buNone/>
              <a:defRPr sz="1181">
                <a:solidFill>
                  <a:schemeClr val="tx1">
                    <a:tint val="75000"/>
                  </a:schemeClr>
                </a:solidFill>
              </a:defRPr>
            </a:lvl8pPr>
            <a:lvl9pPr marL="2700040" indent="0">
              <a:buNone/>
              <a:defRPr sz="1181">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4E9DDF8-8DB4-47B9-94BA-E75FBD99EAF1}" type="datetimeFigureOut">
              <a:rPr kumimoji="1" lang="ja-JP" altLang="en-US" smtClean="0"/>
              <a:t>2020/12/18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0AF0EB-B0E1-49F6-BB6C-DA802F2A704E}" type="slidenum">
              <a:rPr kumimoji="1" lang="ja-JP" altLang="en-US" smtClean="0"/>
              <a:t>‹#›</a:t>
            </a:fld>
            <a:endParaRPr kumimoji="1" lang="ja-JP" altLang="en-US"/>
          </a:p>
        </p:txBody>
      </p:sp>
    </p:spTree>
    <p:extLst>
      <p:ext uri="{BB962C8B-B14F-4D97-AF65-F5344CB8AC3E}">
        <p14:creationId xmlns:p14="http://schemas.microsoft.com/office/powerpoint/2010/main" val="4126752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18718" y="1533187"/>
            <a:ext cx="3824804" cy="365431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556016" y="1533187"/>
            <a:ext cx="3824804" cy="365431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4E9DDF8-8DB4-47B9-94BA-E75FBD99EAF1}" type="datetimeFigureOut">
              <a:rPr kumimoji="1" lang="ja-JP" altLang="en-US" smtClean="0"/>
              <a:t>2020/12/18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90AF0EB-B0E1-49F6-BB6C-DA802F2A704E}" type="slidenum">
              <a:rPr kumimoji="1" lang="ja-JP" altLang="en-US" smtClean="0"/>
              <a:t>‹#›</a:t>
            </a:fld>
            <a:endParaRPr kumimoji="1" lang="ja-JP" altLang="en-US"/>
          </a:p>
        </p:txBody>
      </p:sp>
    </p:spTree>
    <p:extLst>
      <p:ext uri="{BB962C8B-B14F-4D97-AF65-F5344CB8AC3E}">
        <p14:creationId xmlns:p14="http://schemas.microsoft.com/office/powerpoint/2010/main" val="857699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19890" y="306638"/>
            <a:ext cx="7762102" cy="111322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19891" y="1411865"/>
            <a:ext cx="3807226" cy="691934"/>
          </a:xfrm>
        </p:spPr>
        <p:txBody>
          <a:bodyPr anchor="b"/>
          <a:lstStyle>
            <a:lvl1pPr marL="0" indent="0">
              <a:buNone/>
              <a:defRPr sz="1772" b="1"/>
            </a:lvl1pPr>
            <a:lvl2pPr marL="337505" indent="0">
              <a:buNone/>
              <a:defRPr sz="1476" b="1"/>
            </a:lvl2pPr>
            <a:lvl3pPr marL="675010" indent="0">
              <a:buNone/>
              <a:defRPr sz="1329" b="1"/>
            </a:lvl3pPr>
            <a:lvl4pPr marL="1012515" indent="0">
              <a:buNone/>
              <a:defRPr sz="1181" b="1"/>
            </a:lvl4pPr>
            <a:lvl5pPr marL="1350020" indent="0">
              <a:buNone/>
              <a:defRPr sz="1181" b="1"/>
            </a:lvl5pPr>
            <a:lvl6pPr marL="1687525" indent="0">
              <a:buNone/>
              <a:defRPr sz="1181" b="1"/>
            </a:lvl6pPr>
            <a:lvl7pPr marL="2025030" indent="0">
              <a:buNone/>
              <a:defRPr sz="1181" b="1"/>
            </a:lvl7pPr>
            <a:lvl8pPr marL="2362535" indent="0">
              <a:buNone/>
              <a:defRPr sz="1181" b="1"/>
            </a:lvl8pPr>
            <a:lvl9pPr marL="2700040" indent="0">
              <a:buNone/>
              <a:defRPr sz="1181" b="1"/>
            </a:lvl9pPr>
          </a:lstStyle>
          <a:p>
            <a:pPr lvl="0"/>
            <a:r>
              <a:rPr lang="ja-JP" altLang="en-US"/>
              <a:t>マスター テキストの書式設定</a:t>
            </a:r>
          </a:p>
        </p:txBody>
      </p:sp>
      <p:sp>
        <p:nvSpPr>
          <p:cNvPr id="4" name="Content Placeholder 3"/>
          <p:cNvSpPr>
            <a:spLocks noGrp="1"/>
          </p:cNvSpPr>
          <p:nvPr>
            <p:ph sz="half" idx="2"/>
          </p:nvPr>
        </p:nvSpPr>
        <p:spPr>
          <a:xfrm>
            <a:off x="619891" y="2103799"/>
            <a:ext cx="3807226" cy="30943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556016" y="1411865"/>
            <a:ext cx="3825976" cy="691934"/>
          </a:xfrm>
        </p:spPr>
        <p:txBody>
          <a:bodyPr anchor="b"/>
          <a:lstStyle>
            <a:lvl1pPr marL="0" indent="0">
              <a:buNone/>
              <a:defRPr sz="1772" b="1"/>
            </a:lvl1pPr>
            <a:lvl2pPr marL="337505" indent="0">
              <a:buNone/>
              <a:defRPr sz="1476" b="1"/>
            </a:lvl2pPr>
            <a:lvl3pPr marL="675010" indent="0">
              <a:buNone/>
              <a:defRPr sz="1329" b="1"/>
            </a:lvl3pPr>
            <a:lvl4pPr marL="1012515" indent="0">
              <a:buNone/>
              <a:defRPr sz="1181" b="1"/>
            </a:lvl4pPr>
            <a:lvl5pPr marL="1350020" indent="0">
              <a:buNone/>
              <a:defRPr sz="1181" b="1"/>
            </a:lvl5pPr>
            <a:lvl6pPr marL="1687525" indent="0">
              <a:buNone/>
              <a:defRPr sz="1181" b="1"/>
            </a:lvl6pPr>
            <a:lvl7pPr marL="2025030" indent="0">
              <a:buNone/>
              <a:defRPr sz="1181" b="1"/>
            </a:lvl7pPr>
            <a:lvl8pPr marL="2362535" indent="0">
              <a:buNone/>
              <a:defRPr sz="1181" b="1"/>
            </a:lvl8pPr>
            <a:lvl9pPr marL="2700040" indent="0">
              <a:buNone/>
              <a:defRPr sz="1181" b="1"/>
            </a:lvl9pPr>
          </a:lstStyle>
          <a:p>
            <a:pPr lvl="0"/>
            <a:r>
              <a:rPr lang="ja-JP" altLang="en-US"/>
              <a:t>マスター テキストの書式設定</a:t>
            </a:r>
          </a:p>
        </p:txBody>
      </p:sp>
      <p:sp>
        <p:nvSpPr>
          <p:cNvPr id="6" name="Content Placeholder 5"/>
          <p:cNvSpPr>
            <a:spLocks noGrp="1"/>
          </p:cNvSpPr>
          <p:nvPr>
            <p:ph sz="quarter" idx="4"/>
          </p:nvPr>
        </p:nvSpPr>
        <p:spPr>
          <a:xfrm>
            <a:off x="4556016" y="2103799"/>
            <a:ext cx="3825976" cy="30943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4E9DDF8-8DB4-47B9-94BA-E75FBD99EAF1}" type="datetimeFigureOut">
              <a:rPr kumimoji="1" lang="ja-JP" altLang="en-US" smtClean="0"/>
              <a:t>2020/12/18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90AF0EB-B0E1-49F6-BB6C-DA802F2A704E}" type="slidenum">
              <a:rPr kumimoji="1" lang="ja-JP" altLang="en-US" smtClean="0"/>
              <a:t>‹#›</a:t>
            </a:fld>
            <a:endParaRPr kumimoji="1" lang="ja-JP" altLang="en-US"/>
          </a:p>
        </p:txBody>
      </p:sp>
    </p:spTree>
    <p:extLst>
      <p:ext uri="{BB962C8B-B14F-4D97-AF65-F5344CB8AC3E}">
        <p14:creationId xmlns:p14="http://schemas.microsoft.com/office/powerpoint/2010/main" val="607633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4E9DDF8-8DB4-47B9-94BA-E75FBD99EAF1}" type="datetimeFigureOut">
              <a:rPr kumimoji="1" lang="ja-JP" altLang="en-US" smtClean="0"/>
              <a:t>2020/12/18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90AF0EB-B0E1-49F6-BB6C-DA802F2A704E}" type="slidenum">
              <a:rPr kumimoji="1" lang="ja-JP" altLang="en-US" smtClean="0"/>
              <a:t>‹#›</a:t>
            </a:fld>
            <a:endParaRPr kumimoji="1" lang="ja-JP" altLang="en-US"/>
          </a:p>
        </p:txBody>
      </p:sp>
    </p:spTree>
    <p:extLst>
      <p:ext uri="{BB962C8B-B14F-4D97-AF65-F5344CB8AC3E}">
        <p14:creationId xmlns:p14="http://schemas.microsoft.com/office/powerpoint/2010/main" val="1029576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E9DDF8-8DB4-47B9-94BA-E75FBD99EAF1}" type="datetimeFigureOut">
              <a:rPr kumimoji="1" lang="ja-JP" altLang="en-US" smtClean="0"/>
              <a:t>2020/12/18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90AF0EB-B0E1-49F6-BB6C-DA802F2A704E}" type="slidenum">
              <a:rPr kumimoji="1" lang="ja-JP" altLang="en-US" smtClean="0"/>
              <a:t>‹#›</a:t>
            </a:fld>
            <a:endParaRPr kumimoji="1" lang="ja-JP" altLang="en-US"/>
          </a:p>
        </p:txBody>
      </p:sp>
    </p:spTree>
    <p:extLst>
      <p:ext uri="{BB962C8B-B14F-4D97-AF65-F5344CB8AC3E}">
        <p14:creationId xmlns:p14="http://schemas.microsoft.com/office/powerpoint/2010/main" val="3743982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19891" y="383963"/>
            <a:ext cx="2902585" cy="1343872"/>
          </a:xfrm>
        </p:spPr>
        <p:txBody>
          <a:bodyPr anchor="b"/>
          <a:lstStyle>
            <a:lvl1pPr>
              <a:defRPr sz="2362"/>
            </a:lvl1pPr>
          </a:lstStyle>
          <a:p>
            <a:r>
              <a:rPr lang="ja-JP" altLang="en-US"/>
              <a:t>マスター タイトルの書式設定</a:t>
            </a:r>
            <a:endParaRPr lang="en-US" dirty="0"/>
          </a:p>
        </p:txBody>
      </p:sp>
      <p:sp>
        <p:nvSpPr>
          <p:cNvPr id="3" name="Content Placeholder 2"/>
          <p:cNvSpPr>
            <a:spLocks noGrp="1"/>
          </p:cNvSpPr>
          <p:nvPr>
            <p:ph idx="1"/>
          </p:nvPr>
        </p:nvSpPr>
        <p:spPr>
          <a:xfrm>
            <a:off x="3825976" y="829255"/>
            <a:ext cx="4556016" cy="4092942"/>
          </a:xfrm>
        </p:spPr>
        <p:txBody>
          <a:bodyPr/>
          <a:lstStyle>
            <a:lvl1pPr>
              <a:defRPr sz="2362"/>
            </a:lvl1pPr>
            <a:lvl2pPr>
              <a:defRPr sz="2067"/>
            </a:lvl2pPr>
            <a:lvl3pPr>
              <a:defRPr sz="1772"/>
            </a:lvl3pPr>
            <a:lvl4pPr>
              <a:defRPr sz="1476"/>
            </a:lvl4pPr>
            <a:lvl5pPr>
              <a:defRPr sz="1476"/>
            </a:lvl5pPr>
            <a:lvl6pPr>
              <a:defRPr sz="1476"/>
            </a:lvl6pPr>
            <a:lvl7pPr>
              <a:defRPr sz="1476"/>
            </a:lvl7pPr>
            <a:lvl8pPr>
              <a:defRPr sz="1476"/>
            </a:lvl8pPr>
            <a:lvl9pPr>
              <a:defRPr sz="1476"/>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19891" y="1727835"/>
            <a:ext cx="2902585" cy="3201028"/>
          </a:xfrm>
        </p:spPr>
        <p:txBody>
          <a:bodyPr/>
          <a:lstStyle>
            <a:lvl1pPr marL="0" indent="0">
              <a:buNone/>
              <a:defRPr sz="1181"/>
            </a:lvl1pPr>
            <a:lvl2pPr marL="337505" indent="0">
              <a:buNone/>
              <a:defRPr sz="1033"/>
            </a:lvl2pPr>
            <a:lvl3pPr marL="675010" indent="0">
              <a:buNone/>
              <a:defRPr sz="886"/>
            </a:lvl3pPr>
            <a:lvl4pPr marL="1012515" indent="0">
              <a:buNone/>
              <a:defRPr sz="738"/>
            </a:lvl4pPr>
            <a:lvl5pPr marL="1350020" indent="0">
              <a:buNone/>
              <a:defRPr sz="738"/>
            </a:lvl5pPr>
            <a:lvl6pPr marL="1687525" indent="0">
              <a:buNone/>
              <a:defRPr sz="738"/>
            </a:lvl6pPr>
            <a:lvl7pPr marL="2025030" indent="0">
              <a:buNone/>
              <a:defRPr sz="738"/>
            </a:lvl7pPr>
            <a:lvl8pPr marL="2362535" indent="0">
              <a:buNone/>
              <a:defRPr sz="738"/>
            </a:lvl8pPr>
            <a:lvl9pPr marL="2700040" indent="0">
              <a:buNone/>
              <a:defRPr sz="738"/>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4E9DDF8-8DB4-47B9-94BA-E75FBD99EAF1}" type="datetimeFigureOut">
              <a:rPr kumimoji="1" lang="ja-JP" altLang="en-US" smtClean="0"/>
              <a:t>2020/12/18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90AF0EB-B0E1-49F6-BB6C-DA802F2A704E}" type="slidenum">
              <a:rPr kumimoji="1" lang="ja-JP" altLang="en-US" smtClean="0"/>
              <a:t>‹#›</a:t>
            </a:fld>
            <a:endParaRPr kumimoji="1" lang="ja-JP" altLang="en-US"/>
          </a:p>
        </p:txBody>
      </p:sp>
    </p:spTree>
    <p:extLst>
      <p:ext uri="{BB962C8B-B14F-4D97-AF65-F5344CB8AC3E}">
        <p14:creationId xmlns:p14="http://schemas.microsoft.com/office/powerpoint/2010/main" val="3743757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19891" y="383963"/>
            <a:ext cx="2902585" cy="1343872"/>
          </a:xfrm>
        </p:spPr>
        <p:txBody>
          <a:bodyPr anchor="b"/>
          <a:lstStyle>
            <a:lvl1pPr>
              <a:defRPr sz="2362"/>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25976" y="829255"/>
            <a:ext cx="4556016" cy="4092942"/>
          </a:xfrm>
        </p:spPr>
        <p:txBody>
          <a:bodyPr anchor="t"/>
          <a:lstStyle>
            <a:lvl1pPr marL="0" indent="0">
              <a:buNone/>
              <a:defRPr sz="2362"/>
            </a:lvl1pPr>
            <a:lvl2pPr marL="337505" indent="0">
              <a:buNone/>
              <a:defRPr sz="2067"/>
            </a:lvl2pPr>
            <a:lvl3pPr marL="675010" indent="0">
              <a:buNone/>
              <a:defRPr sz="1772"/>
            </a:lvl3pPr>
            <a:lvl4pPr marL="1012515" indent="0">
              <a:buNone/>
              <a:defRPr sz="1476"/>
            </a:lvl4pPr>
            <a:lvl5pPr marL="1350020" indent="0">
              <a:buNone/>
              <a:defRPr sz="1476"/>
            </a:lvl5pPr>
            <a:lvl6pPr marL="1687525" indent="0">
              <a:buNone/>
              <a:defRPr sz="1476"/>
            </a:lvl6pPr>
            <a:lvl7pPr marL="2025030" indent="0">
              <a:buNone/>
              <a:defRPr sz="1476"/>
            </a:lvl7pPr>
            <a:lvl8pPr marL="2362535" indent="0">
              <a:buNone/>
              <a:defRPr sz="1476"/>
            </a:lvl8pPr>
            <a:lvl9pPr marL="2700040" indent="0">
              <a:buNone/>
              <a:defRPr sz="1476"/>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19891" y="1727835"/>
            <a:ext cx="2902585" cy="3201028"/>
          </a:xfrm>
        </p:spPr>
        <p:txBody>
          <a:bodyPr/>
          <a:lstStyle>
            <a:lvl1pPr marL="0" indent="0">
              <a:buNone/>
              <a:defRPr sz="1181"/>
            </a:lvl1pPr>
            <a:lvl2pPr marL="337505" indent="0">
              <a:buNone/>
              <a:defRPr sz="1033"/>
            </a:lvl2pPr>
            <a:lvl3pPr marL="675010" indent="0">
              <a:buNone/>
              <a:defRPr sz="886"/>
            </a:lvl3pPr>
            <a:lvl4pPr marL="1012515" indent="0">
              <a:buNone/>
              <a:defRPr sz="738"/>
            </a:lvl4pPr>
            <a:lvl5pPr marL="1350020" indent="0">
              <a:buNone/>
              <a:defRPr sz="738"/>
            </a:lvl5pPr>
            <a:lvl6pPr marL="1687525" indent="0">
              <a:buNone/>
              <a:defRPr sz="738"/>
            </a:lvl6pPr>
            <a:lvl7pPr marL="2025030" indent="0">
              <a:buNone/>
              <a:defRPr sz="738"/>
            </a:lvl7pPr>
            <a:lvl8pPr marL="2362535" indent="0">
              <a:buNone/>
              <a:defRPr sz="738"/>
            </a:lvl8pPr>
            <a:lvl9pPr marL="2700040" indent="0">
              <a:buNone/>
              <a:defRPr sz="738"/>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4E9DDF8-8DB4-47B9-94BA-E75FBD99EAF1}" type="datetimeFigureOut">
              <a:rPr kumimoji="1" lang="ja-JP" altLang="en-US" smtClean="0"/>
              <a:t>2020/12/18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90AF0EB-B0E1-49F6-BB6C-DA802F2A704E}" type="slidenum">
              <a:rPr kumimoji="1" lang="ja-JP" altLang="en-US" smtClean="0"/>
              <a:t>‹#›</a:t>
            </a:fld>
            <a:endParaRPr kumimoji="1" lang="ja-JP" altLang="en-US"/>
          </a:p>
        </p:txBody>
      </p:sp>
    </p:spTree>
    <p:extLst>
      <p:ext uri="{BB962C8B-B14F-4D97-AF65-F5344CB8AC3E}">
        <p14:creationId xmlns:p14="http://schemas.microsoft.com/office/powerpoint/2010/main" val="3379369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8718" y="306638"/>
            <a:ext cx="7762102" cy="111322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18718" y="1533187"/>
            <a:ext cx="7762102" cy="365431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18718" y="5338158"/>
            <a:ext cx="2024896" cy="306637"/>
          </a:xfrm>
          <a:prstGeom prst="rect">
            <a:avLst/>
          </a:prstGeom>
        </p:spPr>
        <p:txBody>
          <a:bodyPr vert="horz" lIns="91440" tIns="45720" rIns="91440" bIns="45720" rtlCol="0" anchor="ctr"/>
          <a:lstStyle>
            <a:lvl1pPr algn="l">
              <a:defRPr sz="886">
                <a:solidFill>
                  <a:schemeClr val="tx1">
                    <a:tint val="75000"/>
                  </a:schemeClr>
                </a:solidFill>
              </a:defRPr>
            </a:lvl1pPr>
          </a:lstStyle>
          <a:p>
            <a:fld id="{34E9DDF8-8DB4-47B9-94BA-E75FBD99EAF1}" type="datetimeFigureOut">
              <a:rPr kumimoji="1" lang="ja-JP" altLang="en-US" smtClean="0"/>
              <a:t>2020/12/18</a:t>
            </a:fld>
            <a:endParaRPr kumimoji="1" lang="ja-JP" altLang="en-US"/>
          </a:p>
        </p:txBody>
      </p:sp>
      <p:sp>
        <p:nvSpPr>
          <p:cNvPr id="5" name="Footer Placeholder 4"/>
          <p:cNvSpPr>
            <a:spLocks noGrp="1"/>
          </p:cNvSpPr>
          <p:nvPr>
            <p:ph type="ftr" sz="quarter" idx="3"/>
          </p:nvPr>
        </p:nvSpPr>
        <p:spPr>
          <a:xfrm>
            <a:off x="2981097" y="5338158"/>
            <a:ext cx="3037344" cy="306637"/>
          </a:xfrm>
          <a:prstGeom prst="rect">
            <a:avLst/>
          </a:prstGeom>
        </p:spPr>
        <p:txBody>
          <a:bodyPr vert="horz" lIns="91440" tIns="45720" rIns="91440" bIns="45720" rtlCol="0" anchor="ctr"/>
          <a:lstStyle>
            <a:lvl1pPr algn="ctr">
              <a:defRPr sz="886">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355924" y="5338158"/>
            <a:ext cx="2024896" cy="306637"/>
          </a:xfrm>
          <a:prstGeom prst="rect">
            <a:avLst/>
          </a:prstGeom>
        </p:spPr>
        <p:txBody>
          <a:bodyPr vert="horz" lIns="91440" tIns="45720" rIns="91440" bIns="45720" rtlCol="0" anchor="ctr"/>
          <a:lstStyle>
            <a:lvl1pPr algn="r">
              <a:defRPr sz="886">
                <a:solidFill>
                  <a:schemeClr val="tx1">
                    <a:tint val="75000"/>
                  </a:schemeClr>
                </a:solidFill>
              </a:defRPr>
            </a:lvl1pPr>
          </a:lstStyle>
          <a:p>
            <a:fld id="{690AF0EB-B0E1-49F6-BB6C-DA802F2A704E}" type="slidenum">
              <a:rPr kumimoji="1" lang="ja-JP" altLang="en-US" smtClean="0"/>
              <a:t>‹#›</a:t>
            </a:fld>
            <a:endParaRPr kumimoji="1" lang="ja-JP" altLang="en-US"/>
          </a:p>
        </p:txBody>
      </p:sp>
    </p:spTree>
    <p:extLst>
      <p:ext uri="{BB962C8B-B14F-4D97-AF65-F5344CB8AC3E}">
        <p14:creationId xmlns:p14="http://schemas.microsoft.com/office/powerpoint/2010/main" val="713023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75010" rtl="0" eaLnBrk="1" latinLnBrk="0" hangingPunct="1">
        <a:lnSpc>
          <a:spcPct val="90000"/>
        </a:lnSpc>
        <a:spcBef>
          <a:spcPct val="0"/>
        </a:spcBef>
        <a:buNone/>
        <a:defRPr kumimoji="1" sz="3248" kern="1200">
          <a:solidFill>
            <a:schemeClr val="tx1"/>
          </a:solidFill>
          <a:latin typeface="+mj-lt"/>
          <a:ea typeface="+mj-ea"/>
          <a:cs typeface="+mj-cs"/>
        </a:defRPr>
      </a:lvl1pPr>
    </p:titleStyle>
    <p:bodyStyle>
      <a:lvl1pPr marL="168753" indent="-168753" algn="l" defTabSz="675010" rtl="0" eaLnBrk="1" latinLnBrk="0" hangingPunct="1">
        <a:lnSpc>
          <a:spcPct val="90000"/>
        </a:lnSpc>
        <a:spcBef>
          <a:spcPts val="738"/>
        </a:spcBef>
        <a:buFont typeface="Arial" panose="020B0604020202020204" pitchFamily="34" charset="0"/>
        <a:buChar char="•"/>
        <a:defRPr kumimoji="1" sz="2067" kern="1200">
          <a:solidFill>
            <a:schemeClr val="tx1"/>
          </a:solidFill>
          <a:latin typeface="+mn-lt"/>
          <a:ea typeface="+mn-ea"/>
          <a:cs typeface="+mn-cs"/>
        </a:defRPr>
      </a:lvl1pPr>
      <a:lvl2pPr marL="506258" indent="-168753" algn="l" defTabSz="675010" rtl="0" eaLnBrk="1" latinLnBrk="0" hangingPunct="1">
        <a:lnSpc>
          <a:spcPct val="90000"/>
        </a:lnSpc>
        <a:spcBef>
          <a:spcPts val="369"/>
        </a:spcBef>
        <a:buFont typeface="Arial" panose="020B0604020202020204" pitchFamily="34" charset="0"/>
        <a:buChar char="•"/>
        <a:defRPr kumimoji="1" sz="1772" kern="1200">
          <a:solidFill>
            <a:schemeClr val="tx1"/>
          </a:solidFill>
          <a:latin typeface="+mn-lt"/>
          <a:ea typeface="+mn-ea"/>
          <a:cs typeface="+mn-cs"/>
        </a:defRPr>
      </a:lvl2pPr>
      <a:lvl3pPr marL="843763" indent="-168753" algn="l" defTabSz="675010" rtl="0" eaLnBrk="1" latinLnBrk="0" hangingPunct="1">
        <a:lnSpc>
          <a:spcPct val="90000"/>
        </a:lnSpc>
        <a:spcBef>
          <a:spcPts val="369"/>
        </a:spcBef>
        <a:buFont typeface="Arial" panose="020B0604020202020204" pitchFamily="34" charset="0"/>
        <a:buChar char="•"/>
        <a:defRPr kumimoji="1" sz="1476" kern="1200">
          <a:solidFill>
            <a:schemeClr val="tx1"/>
          </a:solidFill>
          <a:latin typeface="+mn-lt"/>
          <a:ea typeface="+mn-ea"/>
          <a:cs typeface="+mn-cs"/>
        </a:defRPr>
      </a:lvl3pPr>
      <a:lvl4pPr marL="1181268" indent="-168753" algn="l" defTabSz="675010" rtl="0" eaLnBrk="1" latinLnBrk="0" hangingPunct="1">
        <a:lnSpc>
          <a:spcPct val="90000"/>
        </a:lnSpc>
        <a:spcBef>
          <a:spcPts val="369"/>
        </a:spcBef>
        <a:buFont typeface="Arial" panose="020B0604020202020204" pitchFamily="34" charset="0"/>
        <a:buChar char="•"/>
        <a:defRPr kumimoji="1" sz="1329" kern="1200">
          <a:solidFill>
            <a:schemeClr val="tx1"/>
          </a:solidFill>
          <a:latin typeface="+mn-lt"/>
          <a:ea typeface="+mn-ea"/>
          <a:cs typeface="+mn-cs"/>
        </a:defRPr>
      </a:lvl4pPr>
      <a:lvl5pPr marL="1518773" indent="-168753" algn="l" defTabSz="675010" rtl="0" eaLnBrk="1" latinLnBrk="0" hangingPunct="1">
        <a:lnSpc>
          <a:spcPct val="90000"/>
        </a:lnSpc>
        <a:spcBef>
          <a:spcPts val="369"/>
        </a:spcBef>
        <a:buFont typeface="Arial" panose="020B0604020202020204" pitchFamily="34" charset="0"/>
        <a:buChar char="•"/>
        <a:defRPr kumimoji="1" sz="1329" kern="1200">
          <a:solidFill>
            <a:schemeClr val="tx1"/>
          </a:solidFill>
          <a:latin typeface="+mn-lt"/>
          <a:ea typeface="+mn-ea"/>
          <a:cs typeface="+mn-cs"/>
        </a:defRPr>
      </a:lvl5pPr>
      <a:lvl6pPr marL="1856278" indent="-168753" algn="l" defTabSz="675010" rtl="0" eaLnBrk="1" latinLnBrk="0" hangingPunct="1">
        <a:lnSpc>
          <a:spcPct val="90000"/>
        </a:lnSpc>
        <a:spcBef>
          <a:spcPts val="369"/>
        </a:spcBef>
        <a:buFont typeface="Arial" panose="020B0604020202020204" pitchFamily="34" charset="0"/>
        <a:buChar char="•"/>
        <a:defRPr kumimoji="1" sz="1329" kern="1200">
          <a:solidFill>
            <a:schemeClr val="tx1"/>
          </a:solidFill>
          <a:latin typeface="+mn-lt"/>
          <a:ea typeface="+mn-ea"/>
          <a:cs typeface="+mn-cs"/>
        </a:defRPr>
      </a:lvl6pPr>
      <a:lvl7pPr marL="2193783" indent="-168753" algn="l" defTabSz="675010" rtl="0" eaLnBrk="1" latinLnBrk="0" hangingPunct="1">
        <a:lnSpc>
          <a:spcPct val="90000"/>
        </a:lnSpc>
        <a:spcBef>
          <a:spcPts val="369"/>
        </a:spcBef>
        <a:buFont typeface="Arial" panose="020B0604020202020204" pitchFamily="34" charset="0"/>
        <a:buChar char="•"/>
        <a:defRPr kumimoji="1" sz="1329" kern="1200">
          <a:solidFill>
            <a:schemeClr val="tx1"/>
          </a:solidFill>
          <a:latin typeface="+mn-lt"/>
          <a:ea typeface="+mn-ea"/>
          <a:cs typeface="+mn-cs"/>
        </a:defRPr>
      </a:lvl7pPr>
      <a:lvl8pPr marL="2531288" indent="-168753" algn="l" defTabSz="675010" rtl="0" eaLnBrk="1" latinLnBrk="0" hangingPunct="1">
        <a:lnSpc>
          <a:spcPct val="90000"/>
        </a:lnSpc>
        <a:spcBef>
          <a:spcPts val="369"/>
        </a:spcBef>
        <a:buFont typeface="Arial" panose="020B0604020202020204" pitchFamily="34" charset="0"/>
        <a:buChar char="•"/>
        <a:defRPr kumimoji="1" sz="1329" kern="1200">
          <a:solidFill>
            <a:schemeClr val="tx1"/>
          </a:solidFill>
          <a:latin typeface="+mn-lt"/>
          <a:ea typeface="+mn-ea"/>
          <a:cs typeface="+mn-cs"/>
        </a:defRPr>
      </a:lvl8pPr>
      <a:lvl9pPr marL="2868793" indent="-168753" algn="l" defTabSz="675010" rtl="0" eaLnBrk="1" latinLnBrk="0" hangingPunct="1">
        <a:lnSpc>
          <a:spcPct val="90000"/>
        </a:lnSpc>
        <a:spcBef>
          <a:spcPts val="369"/>
        </a:spcBef>
        <a:buFont typeface="Arial" panose="020B0604020202020204" pitchFamily="34" charset="0"/>
        <a:buChar char="•"/>
        <a:defRPr kumimoji="1" sz="1329" kern="1200">
          <a:solidFill>
            <a:schemeClr val="tx1"/>
          </a:solidFill>
          <a:latin typeface="+mn-lt"/>
          <a:ea typeface="+mn-ea"/>
          <a:cs typeface="+mn-cs"/>
        </a:defRPr>
      </a:lvl9pPr>
    </p:bodyStyle>
    <p:otherStyle>
      <a:defPPr>
        <a:defRPr lang="en-US"/>
      </a:defPPr>
      <a:lvl1pPr marL="0" algn="l" defTabSz="675010" rtl="0" eaLnBrk="1" latinLnBrk="0" hangingPunct="1">
        <a:defRPr kumimoji="1" sz="1329" kern="1200">
          <a:solidFill>
            <a:schemeClr val="tx1"/>
          </a:solidFill>
          <a:latin typeface="+mn-lt"/>
          <a:ea typeface="+mn-ea"/>
          <a:cs typeface="+mn-cs"/>
        </a:defRPr>
      </a:lvl1pPr>
      <a:lvl2pPr marL="337505" algn="l" defTabSz="675010" rtl="0" eaLnBrk="1" latinLnBrk="0" hangingPunct="1">
        <a:defRPr kumimoji="1" sz="1329" kern="1200">
          <a:solidFill>
            <a:schemeClr val="tx1"/>
          </a:solidFill>
          <a:latin typeface="+mn-lt"/>
          <a:ea typeface="+mn-ea"/>
          <a:cs typeface="+mn-cs"/>
        </a:defRPr>
      </a:lvl2pPr>
      <a:lvl3pPr marL="675010" algn="l" defTabSz="675010" rtl="0" eaLnBrk="1" latinLnBrk="0" hangingPunct="1">
        <a:defRPr kumimoji="1" sz="1329" kern="1200">
          <a:solidFill>
            <a:schemeClr val="tx1"/>
          </a:solidFill>
          <a:latin typeface="+mn-lt"/>
          <a:ea typeface="+mn-ea"/>
          <a:cs typeface="+mn-cs"/>
        </a:defRPr>
      </a:lvl3pPr>
      <a:lvl4pPr marL="1012515" algn="l" defTabSz="675010" rtl="0" eaLnBrk="1" latinLnBrk="0" hangingPunct="1">
        <a:defRPr kumimoji="1" sz="1329" kern="1200">
          <a:solidFill>
            <a:schemeClr val="tx1"/>
          </a:solidFill>
          <a:latin typeface="+mn-lt"/>
          <a:ea typeface="+mn-ea"/>
          <a:cs typeface="+mn-cs"/>
        </a:defRPr>
      </a:lvl4pPr>
      <a:lvl5pPr marL="1350020" algn="l" defTabSz="675010" rtl="0" eaLnBrk="1" latinLnBrk="0" hangingPunct="1">
        <a:defRPr kumimoji="1" sz="1329" kern="1200">
          <a:solidFill>
            <a:schemeClr val="tx1"/>
          </a:solidFill>
          <a:latin typeface="+mn-lt"/>
          <a:ea typeface="+mn-ea"/>
          <a:cs typeface="+mn-cs"/>
        </a:defRPr>
      </a:lvl5pPr>
      <a:lvl6pPr marL="1687525" algn="l" defTabSz="675010" rtl="0" eaLnBrk="1" latinLnBrk="0" hangingPunct="1">
        <a:defRPr kumimoji="1" sz="1329" kern="1200">
          <a:solidFill>
            <a:schemeClr val="tx1"/>
          </a:solidFill>
          <a:latin typeface="+mn-lt"/>
          <a:ea typeface="+mn-ea"/>
          <a:cs typeface="+mn-cs"/>
        </a:defRPr>
      </a:lvl6pPr>
      <a:lvl7pPr marL="2025030" algn="l" defTabSz="675010" rtl="0" eaLnBrk="1" latinLnBrk="0" hangingPunct="1">
        <a:defRPr kumimoji="1" sz="1329" kern="1200">
          <a:solidFill>
            <a:schemeClr val="tx1"/>
          </a:solidFill>
          <a:latin typeface="+mn-lt"/>
          <a:ea typeface="+mn-ea"/>
          <a:cs typeface="+mn-cs"/>
        </a:defRPr>
      </a:lvl7pPr>
      <a:lvl8pPr marL="2362535" algn="l" defTabSz="675010" rtl="0" eaLnBrk="1" latinLnBrk="0" hangingPunct="1">
        <a:defRPr kumimoji="1" sz="1329" kern="1200">
          <a:solidFill>
            <a:schemeClr val="tx1"/>
          </a:solidFill>
          <a:latin typeface="+mn-lt"/>
          <a:ea typeface="+mn-ea"/>
          <a:cs typeface="+mn-cs"/>
        </a:defRPr>
      </a:lvl8pPr>
      <a:lvl9pPr marL="2700040" algn="l" defTabSz="675010" rtl="0" eaLnBrk="1" latinLnBrk="0" hangingPunct="1">
        <a:defRPr kumimoji="1" sz="132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ixabay.com/ja/%E7%94%B7%E6%80%A7-%E3%82%B7%E3%83%AB%E3%82%A8%E3%83%83%E3%83%88-%E3%83%8D%E3%82%AF%E3%82%BF%E3%82%A4-%E3%83%93%E3%82%B8%E3%83%8D%E3%82%B9%E3%83%9E%E3%83%B3-%E6%89%8B%E8%A9%B1-%E3%82%B8%E3%82%A7%E3%82%B9%E3%83%81%E3%83%A3%E3%83%BC-102441/" TargetMode="External"/><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3.emf"/><Relationship Id="rId5" Type="http://schemas.openxmlformats.org/officeDocument/2006/relationships/hyperlink" Target="https://publicdomainq.net/light-bulb-0013709/"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スクロール: 横 19">
            <a:extLst>
              <a:ext uri="{FF2B5EF4-FFF2-40B4-BE49-F238E27FC236}">
                <a16:creationId xmlns:a16="http://schemas.microsoft.com/office/drawing/2014/main" id="{8BB08348-EA09-4252-915A-E1A6E09F7F29}"/>
              </a:ext>
            </a:extLst>
          </p:cNvPr>
          <p:cNvSpPr/>
          <p:nvPr/>
        </p:nvSpPr>
        <p:spPr>
          <a:xfrm>
            <a:off x="47754" y="7242"/>
            <a:ext cx="8904030" cy="577846"/>
          </a:xfrm>
          <a:prstGeom prst="horizontalScroll">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solidFill>
                <a:schemeClr val="bg1"/>
              </a:solidFill>
            </a:endParaRPr>
          </a:p>
        </p:txBody>
      </p:sp>
      <p:sp>
        <p:nvSpPr>
          <p:cNvPr id="37" name="正方形/長方形 36">
            <a:extLst>
              <a:ext uri="{FF2B5EF4-FFF2-40B4-BE49-F238E27FC236}">
                <a16:creationId xmlns:a16="http://schemas.microsoft.com/office/drawing/2014/main" id="{89BF14A5-6255-43AA-9E3F-FE5206BD29EF}"/>
              </a:ext>
            </a:extLst>
          </p:cNvPr>
          <p:cNvSpPr/>
          <p:nvPr/>
        </p:nvSpPr>
        <p:spPr>
          <a:xfrm>
            <a:off x="6268406" y="3778467"/>
            <a:ext cx="2485815" cy="483824"/>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35" name="テキスト ボックス 34">
            <a:extLst>
              <a:ext uri="{FF2B5EF4-FFF2-40B4-BE49-F238E27FC236}">
                <a16:creationId xmlns:a16="http://schemas.microsoft.com/office/drawing/2014/main" id="{039C5CF4-71F7-42C1-8899-BCDFA8AEB221}"/>
              </a:ext>
            </a:extLst>
          </p:cNvPr>
          <p:cNvSpPr txBox="1"/>
          <p:nvPr/>
        </p:nvSpPr>
        <p:spPr>
          <a:xfrm>
            <a:off x="6254578" y="3778467"/>
            <a:ext cx="2499642" cy="542456"/>
          </a:xfrm>
          <a:prstGeom prst="rect">
            <a:avLst/>
          </a:prstGeom>
          <a:noFill/>
        </p:spPr>
        <p:txBody>
          <a:bodyPr wrap="square" rtlCol="0">
            <a:spAutoFit/>
          </a:bodyPr>
          <a:lstStyle/>
          <a:p>
            <a:pPr algn="ctr"/>
            <a:r>
              <a:rPr lang="en-US" altLang="ja-JP" sz="975" dirty="0"/>
              <a:t>【</a:t>
            </a:r>
            <a:r>
              <a:rPr lang="ja-JP" altLang="en-US" sz="975" dirty="0"/>
              <a:t>料金例</a:t>
            </a:r>
            <a:r>
              <a:rPr lang="en-US" altLang="ja-JP" sz="975" dirty="0"/>
              <a:t>】</a:t>
            </a:r>
          </a:p>
          <a:p>
            <a:pPr algn="ctr"/>
            <a:r>
              <a:rPr lang="ja-JP" altLang="en-US" sz="975" dirty="0"/>
              <a:t>基本単価</a:t>
            </a:r>
            <a:r>
              <a:rPr lang="en-US" altLang="ja-JP" sz="975" dirty="0"/>
              <a:t>…</a:t>
            </a:r>
            <a:r>
              <a:rPr lang="ja-JP" altLang="en-US" sz="975" dirty="0"/>
              <a:t>￥</a:t>
            </a:r>
            <a:r>
              <a:rPr lang="en-US" altLang="ja-JP" sz="975" dirty="0"/>
              <a:t>19,000</a:t>
            </a:r>
            <a:r>
              <a:rPr lang="ja-JP" altLang="en-US" sz="975" dirty="0"/>
              <a:t>／人日</a:t>
            </a:r>
            <a:r>
              <a:rPr lang="en-US" altLang="ja-JP" sz="975" dirty="0"/>
              <a:t>(</a:t>
            </a:r>
            <a:r>
              <a:rPr lang="ja-JP" altLang="en-US" sz="975" dirty="0"/>
              <a:t>マネージャー</a:t>
            </a:r>
            <a:r>
              <a:rPr lang="en-US" altLang="ja-JP" sz="975" dirty="0"/>
              <a:t>)</a:t>
            </a:r>
          </a:p>
          <a:p>
            <a:pPr algn="ctr"/>
            <a:r>
              <a:rPr lang="ja-JP" altLang="en-US" sz="975" dirty="0"/>
              <a:t>＋￥</a:t>
            </a:r>
            <a:r>
              <a:rPr lang="en-US" altLang="ja-JP" sz="975" dirty="0"/>
              <a:t>17,000</a:t>
            </a:r>
            <a:r>
              <a:rPr lang="ja-JP" altLang="en-US" sz="975" dirty="0"/>
              <a:t>／人日</a:t>
            </a:r>
          </a:p>
        </p:txBody>
      </p:sp>
      <p:sp>
        <p:nvSpPr>
          <p:cNvPr id="36" name="正方形/長方形 35">
            <a:extLst>
              <a:ext uri="{FF2B5EF4-FFF2-40B4-BE49-F238E27FC236}">
                <a16:creationId xmlns:a16="http://schemas.microsoft.com/office/drawing/2014/main" id="{1889150A-BF33-46B2-BE1C-B41CFCE6DA57}"/>
              </a:ext>
            </a:extLst>
          </p:cNvPr>
          <p:cNvSpPr/>
          <p:nvPr/>
        </p:nvSpPr>
        <p:spPr>
          <a:xfrm>
            <a:off x="3165910" y="3777568"/>
            <a:ext cx="2629887" cy="437691"/>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15" name="正方形/長方形 14">
            <a:extLst>
              <a:ext uri="{FF2B5EF4-FFF2-40B4-BE49-F238E27FC236}">
                <a16:creationId xmlns:a16="http://schemas.microsoft.com/office/drawing/2014/main" id="{FFFE74CC-2D8E-445A-90C8-1D8DB5D03EA9}"/>
              </a:ext>
            </a:extLst>
          </p:cNvPr>
          <p:cNvSpPr/>
          <p:nvPr/>
        </p:nvSpPr>
        <p:spPr>
          <a:xfrm>
            <a:off x="373954" y="3777568"/>
            <a:ext cx="2262930" cy="437691"/>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2" name="テキスト ボックス 1">
            <a:extLst>
              <a:ext uri="{FF2B5EF4-FFF2-40B4-BE49-F238E27FC236}">
                <a16:creationId xmlns:a16="http://schemas.microsoft.com/office/drawing/2014/main" id="{320883D4-2593-434D-B205-4571C27CBD75}"/>
              </a:ext>
            </a:extLst>
          </p:cNvPr>
          <p:cNvSpPr txBox="1"/>
          <p:nvPr/>
        </p:nvSpPr>
        <p:spPr>
          <a:xfrm>
            <a:off x="313300" y="97952"/>
            <a:ext cx="8372938" cy="44242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ja-JP" altLang="en-US" sz="2275" b="1" dirty="0">
                <a:ln w="9525">
                  <a:solidFill>
                    <a:schemeClr val="bg2">
                      <a:lumMod val="25000"/>
                    </a:schemeClr>
                  </a:solidFill>
                  <a:prstDash val="solid"/>
                </a:ln>
                <a:solidFill>
                  <a:schemeClr val="bg1"/>
                </a:solidFill>
                <a:effectLst>
                  <a:outerShdw blurRad="12700" dist="38100" dir="2700000" algn="tl" rotWithShape="0">
                    <a:schemeClr val="bg1">
                      <a:lumMod val="50000"/>
                    </a:schemeClr>
                  </a:outerShdw>
                </a:effectLst>
              </a:rPr>
              <a:t>ブース出展をご検討の皆さまへ！こんな悩みはありませんか？</a:t>
            </a:r>
          </a:p>
        </p:txBody>
      </p:sp>
      <p:sp>
        <p:nvSpPr>
          <p:cNvPr id="3" name="思考の吹き出し: 雲形 2">
            <a:extLst>
              <a:ext uri="{FF2B5EF4-FFF2-40B4-BE49-F238E27FC236}">
                <a16:creationId xmlns:a16="http://schemas.microsoft.com/office/drawing/2014/main" id="{0D263BF1-0D0C-4B9C-852D-07372888A4CF}"/>
              </a:ext>
            </a:extLst>
          </p:cNvPr>
          <p:cNvSpPr/>
          <p:nvPr/>
        </p:nvSpPr>
        <p:spPr>
          <a:xfrm>
            <a:off x="5396160" y="713005"/>
            <a:ext cx="2784628" cy="660172"/>
          </a:xfrm>
          <a:prstGeom prst="cloudCallout">
            <a:avLst>
              <a:gd name="adj1" fmla="val -67472"/>
              <a:gd name="adj2" fmla="val 4078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sz="894">
              <a:solidFill>
                <a:sysClr val="windowText" lastClr="000000"/>
              </a:solidFill>
            </a:endParaRPr>
          </a:p>
        </p:txBody>
      </p:sp>
      <p:sp>
        <p:nvSpPr>
          <p:cNvPr id="4" name="矢印: 下 3">
            <a:extLst>
              <a:ext uri="{FF2B5EF4-FFF2-40B4-BE49-F238E27FC236}">
                <a16:creationId xmlns:a16="http://schemas.microsoft.com/office/drawing/2014/main" id="{2D7B94E3-46C6-4E43-B948-FF645B48F9ED}"/>
              </a:ext>
            </a:extLst>
          </p:cNvPr>
          <p:cNvSpPr/>
          <p:nvPr/>
        </p:nvSpPr>
        <p:spPr>
          <a:xfrm>
            <a:off x="3374175" y="1789121"/>
            <a:ext cx="2142839" cy="446550"/>
          </a:xfrm>
          <a:prstGeom prst="downArrow">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sz="894"/>
          </a:p>
        </p:txBody>
      </p:sp>
      <p:sp>
        <p:nvSpPr>
          <p:cNvPr id="5" name="四角形: 角を丸くする 4">
            <a:extLst>
              <a:ext uri="{FF2B5EF4-FFF2-40B4-BE49-F238E27FC236}">
                <a16:creationId xmlns:a16="http://schemas.microsoft.com/office/drawing/2014/main" id="{C291142A-E8A8-4A98-99A6-CC8D5AC8FF5F}"/>
              </a:ext>
            </a:extLst>
          </p:cNvPr>
          <p:cNvSpPr/>
          <p:nvPr/>
        </p:nvSpPr>
        <p:spPr>
          <a:xfrm>
            <a:off x="128578" y="2388386"/>
            <a:ext cx="2708601" cy="1944593"/>
          </a:xfrm>
          <a:prstGeom prst="round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sz="894" dirty="0">
              <a:solidFill>
                <a:sysClr val="windowText" lastClr="000000"/>
              </a:solidFill>
            </a:endParaRPr>
          </a:p>
        </p:txBody>
      </p:sp>
      <p:sp>
        <p:nvSpPr>
          <p:cNvPr id="8" name="テキスト ボックス 8">
            <a:extLst>
              <a:ext uri="{FF2B5EF4-FFF2-40B4-BE49-F238E27FC236}">
                <a16:creationId xmlns:a16="http://schemas.microsoft.com/office/drawing/2014/main" id="{897CBAE3-8E3B-400F-95FA-775F8E5D8C9C}"/>
              </a:ext>
            </a:extLst>
          </p:cNvPr>
          <p:cNvSpPr txBox="1"/>
          <p:nvPr/>
        </p:nvSpPr>
        <p:spPr>
          <a:xfrm>
            <a:off x="510330" y="4507831"/>
            <a:ext cx="7978876" cy="34528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ja-JP" altLang="en-US" sz="1625" dirty="0"/>
              <a:t>その他にも様々なご相談に個別対応します！以下の連絡先にお問い合わせください。</a:t>
            </a:r>
          </a:p>
        </p:txBody>
      </p:sp>
      <p:sp>
        <p:nvSpPr>
          <p:cNvPr id="9" name="正方形/長方形 8">
            <a:extLst>
              <a:ext uri="{FF2B5EF4-FFF2-40B4-BE49-F238E27FC236}">
                <a16:creationId xmlns:a16="http://schemas.microsoft.com/office/drawing/2014/main" id="{653A95A8-D6DB-434F-A8D1-BCB38233F1D3}"/>
              </a:ext>
            </a:extLst>
          </p:cNvPr>
          <p:cNvSpPr/>
          <p:nvPr/>
        </p:nvSpPr>
        <p:spPr>
          <a:xfrm>
            <a:off x="1606623" y="4864344"/>
            <a:ext cx="5546777" cy="849386"/>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sz="894"/>
          </a:p>
        </p:txBody>
      </p:sp>
      <p:sp>
        <p:nvSpPr>
          <p:cNvPr id="11" name="テキスト ボックス 16">
            <a:extLst>
              <a:ext uri="{FF2B5EF4-FFF2-40B4-BE49-F238E27FC236}">
                <a16:creationId xmlns:a16="http://schemas.microsoft.com/office/drawing/2014/main" id="{6031571F-F3FB-4596-8E93-60A9D2BA1FCD}"/>
              </a:ext>
            </a:extLst>
          </p:cNvPr>
          <p:cNvSpPr txBox="1"/>
          <p:nvPr/>
        </p:nvSpPr>
        <p:spPr>
          <a:xfrm>
            <a:off x="1327518" y="880355"/>
            <a:ext cx="1685077" cy="39241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ja-JP" altLang="en-US" sz="975" dirty="0"/>
              <a:t>出展したいが、毎日何人も</a:t>
            </a:r>
            <a:endParaRPr lang="en-US" altLang="ja-JP" sz="975" dirty="0"/>
          </a:p>
          <a:p>
            <a:r>
              <a:rPr lang="ja-JP" altLang="en-US" sz="975" dirty="0"/>
              <a:t>人を出す余裕が無いなぁ</a:t>
            </a:r>
          </a:p>
        </p:txBody>
      </p:sp>
      <p:sp>
        <p:nvSpPr>
          <p:cNvPr id="12" name="テキスト ボックス 17">
            <a:extLst>
              <a:ext uri="{FF2B5EF4-FFF2-40B4-BE49-F238E27FC236}">
                <a16:creationId xmlns:a16="http://schemas.microsoft.com/office/drawing/2014/main" id="{6958ED2D-8069-4A7D-A70E-414F139A6073}"/>
              </a:ext>
            </a:extLst>
          </p:cNvPr>
          <p:cNvSpPr txBox="1"/>
          <p:nvPr/>
        </p:nvSpPr>
        <p:spPr>
          <a:xfrm>
            <a:off x="3036876" y="1758616"/>
            <a:ext cx="3018775" cy="39241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ja-JP" altLang="en-US" sz="1300" b="1" dirty="0"/>
              <a:t>そんな皆様に選べる</a:t>
            </a:r>
            <a:r>
              <a:rPr lang="ja-JP" altLang="en-US" sz="1950" b="1" dirty="0"/>
              <a:t>３つ</a:t>
            </a:r>
            <a:r>
              <a:rPr lang="ja-JP" altLang="en-US" sz="1300" b="1" dirty="0"/>
              <a:t>のプラン！</a:t>
            </a:r>
          </a:p>
        </p:txBody>
      </p:sp>
      <p:sp>
        <p:nvSpPr>
          <p:cNvPr id="13" name="テキスト ボックス 21">
            <a:extLst>
              <a:ext uri="{FF2B5EF4-FFF2-40B4-BE49-F238E27FC236}">
                <a16:creationId xmlns:a16="http://schemas.microsoft.com/office/drawing/2014/main" id="{3B97FD85-9B90-4DD5-8803-F8C6F76711D8}"/>
              </a:ext>
            </a:extLst>
          </p:cNvPr>
          <p:cNvSpPr txBox="1"/>
          <p:nvPr/>
        </p:nvSpPr>
        <p:spPr>
          <a:xfrm>
            <a:off x="1783502" y="4932689"/>
            <a:ext cx="3794961" cy="730328"/>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ja-JP" altLang="en-US" sz="894" dirty="0"/>
              <a:t>＜お問合せ先＞</a:t>
            </a:r>
            <a:endParaRPr lang="en-US" altLang="ja-JP" sz="894" dirty="0"/>
          </a:p>
          <a:p>
            <a:r>
              <a:rPr lang="ja-JP" altLang="en-US" sz="813" dirty="0"/>
              <a:t>　株式会社クラスター　営業開発部　植田 欽治 </a:t>
            </a:r>
            <a:endParaRPr lang="en-US" altLang="ja-JP" sz="813" dirty="0"/>
          </a:p>
          <a:p>
            <a:r>
              <a:rPr lang="ja-JP" altLang="en-US" sz="813" dirty="0"/>
              <a:t>　〒</a:t>
            </a:r>
            <a:r>
              <a:rPr lang="en-US" altLang="ja-JP" sz="813" dirty="0"/>
              <a:t>530-0012 </a:t>
            </a:r>
            <a:r>
              <a:rPr lang="ja-JP" altLang="en-US" sz="813" dirty="0"/>
              <a:t>大阪市北区芝田</a:t>
            </a:r>
            <a:r>
              <a:rPr lang="en-US" altLang="ja-JP" sz="813" dirty="0"/>
              <a:t>1-10-10</a:t>
            </a:r>
            <a:r>
              <a:rPr lang="ja-JP" altLang="en-US" sz="813" dirty="0"/>
              <a:t>　芝田グランドビル</a:t>
            </a:r>
            <a:r>
              <a:rPr lang="en-US" altLang="ja-JP" sz="813" dirty="0"/>
              <a:t>5F</a:t>
            </a:r>
          </a:p>
          <a:p>
            <a:r>
              <a:rPr lang="ja-JP" altLang="en-US" sz="813" dirty="0"/>
              <a:t>　</a:t>
            </a:r>
            <a:r>
              <a:rPr lang="en-US" altLang="ja-JP" sz="813" dirty="0"/>
              <a:t>TEL: 06-6485-2550</a:t>
            </a:r>
            <a:r>
              <a:rPr lang="ja-JP" altLang="en-US" sz="813" dirty="0"/>
              <a:t>　</a:t>
            </a:r>
            <a:r>
              <a:rPr lang="en-US" altLang="ja-JP" sz="813" dirty="0"/>
              <a:t>FAX: 06-6485-2551</a:t>
            </a:r>
          </a:p>
          <a:p>
            <a:r>
              <a:rPr lang="ja-JP" altLang="en-US" sz="813" dirty="0"/>
              <a:t>　</a:t>
            </a:r>
            <a:r>
              <a:rPr lang="en-US" altLang="ja-JP" sz="813" dirty="0"/>
              <a:t>Email: ueda@cliester.net</a:t>
            </a:r>
            <a:endParaRPr lang="ja-JP" altLang="en-US" sz="813" dirty="0"/>
          </a:p>
        </p:txBody>
      </p:sp>
      <p:pic>
        <p:nvPicPr>
          <p:cNvPr id="16" name="図 15">
            <a:extLst>
              <a:ext uri="{FF2B5EF4-FFF2-40B4-BE49-F238E27FC236}">
                <a16:creationId xmlns:a16="http://schemas.microsoft.com/office/drawing/2014/main" id="{E73D228F-5967-4129-8043-1122F784ABA9}"/>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3644" t="3710" r="60724" b="37944"/>
          <a:stretch/>
        </p:blipFill>
        <p:spPr>
          <a:xfrm>
            <a:off x="3901778" y="654459"/>
            <a:ext cx="931548" cy="1077296"/>
          </a:xfrm>
          <a:prstGeom prst="rect">
            <a:avLst/>
          </a:prstGeom>
        </p:spPr>
      </p:pic>
      <p:sp>
        <p:nvSpPr>
          <p:cNvPr id="17" name="思考の吹き出し: 雲形 16">
            <a:extLst>
              <a:ext uri="{FF2B5EF4-FFF2-40B4-BE49-F238E27FC236}">
                <a16:creationId xmlns:a16="http://schemas.microsoft.com/office/drawing/2014/main" id="{E921A3D7-9A62-4924-9448-2DD09B6CBA64}"/>
              </a:ext>
            </a:extLst>
          </p:cNvPr>
          <p:cNvSpPr/>
          <p:nvPr/>
        </p:nvSpPr>
        <p:spPr>
          <a:xfrm flipH="1">
            <a:off x="699708" y="723187"/>
            <a:ext cx="2628701" cy="649990"/>
          </a:xfrm>
          <a:prstGeom prst="cloudCallout">
            <a:avLst>
              <a:gd name="adj1" fmla="val -66388"/>
              <a:gd name="adj2" fmla="val 41281"/>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sz="894">
              <a:solidFill>
                <a:sysClr val="windowText" lastClr="000000"/>
              </a:solidFill>
            </a:endParaRPr>
          </a:p>
        </p:txBody>
      </p:sp>
      <p:sp>
        <p:nvSpPr>
          <p:cNvPr id="18" name="テキスト ボックス 16">
            <a:extLst>
              <a:ext uri="{FF2B5EF4-FFF2-40B4-BE49-F238E27FC236}">
                <a16:creationId xmlns:a16="http://schemas.microsoft.com/office/drawing/2014/main" id="{A438C6E5-4C16-463E-A959-D0129AAB0D6B}"/>
              </a:ext>
            </a:extLst>
          </p:cNvPr>
          <p:cNvSpPr txBox="1"/>
          <p:nvPr/>
        </p:nvSpPr>
        <p:spPr>
          <a:xfrm>
            <a:off x="5668938" y="880355"/>
            <a:ext cx="2060179" cy="39241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ja-JP" altLang="en-US" sz="975" dirty="0"/>
              <a:t>コロナのこともあり、</a:t>
            </a:r>
            <a:endParaRPr lang="en-US" altLang="ja-JP" sz="975" dirty="0"/>
          </a:p>
          <a:p>
            <a:r>
              <a:rPr lang="ja-JP" altLang="en-US" sz="975" dirty="0"/>
              <a:t>展示会場に足を運ぶのが難しい</a:t>
            </a:r>
            <a:r>
              <a:rPr lang="en-US" altLang="ja-JP" sz="975" dirty="0"/>
              <a:t>…</a:t>
            </a:r>
            <a:endParaRPr lang="ja-JP" altLang="en-US" sz="975" dirty="0"/>
          </a:p>
        </p:txBody>
      </p:sp>
      <p:sp>
        <p:nvSpPr>
          <p:cNvPr id="19" name="四角形: 角を丸くする 18">
            <a:extLst>
              <a:ext uri="{FF2B5EF4-FFF2-40B4-BE49-F238E27FC236}">
                <a16:creationId xmlns:a16="http://schemas.microsoft.com/office/drawing/2014/main" id="{17D1C42C-2409-4243-ACA0-8161F52083B6}"/>
              </a:ext>
            </a:extLst>
          </p:cNvPr>
          <p:cNvSpPr/>
          <p:nvPr/>
        </p:nvSpPr>
        <p:spPr>
          <a:xfrm>
            <a:off x="3036876" y="2388386"/>
            <a:ext cx="2849761" cy="1952464"/>
          </a:xfrm>
          <a:prstGeom prst="round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sz="894" dirty="0">
              <a:solidFill>
                <a:sysClr val="windowText" lastClr="000000"/>
              </a:solidFill>
            </a:endParaRPr>
          </a:p>
        </p:txBody>
      </p:sp>
      <p:sp>
        <p:nvSpPr>
          <p:cNvPr id="21" name="四角形: 角を丸くする 20">
            <a:extLst>
              <a:ext uri="{FF2B5EF4-FFF2-40B4-BE49-F238E27FC236}">
                <a16:creationId xmlns:a16="http://schemas.microsoft.com/office/drawing/2014/main" id="{D0B301DA-385D-43EF-9DAC-5DEFB6284045}"/>
              </a:ext>
            </a:extLst>
          </p:cNvPr>
          <p:cNvSpPr/>
          <p:nvPr/>
        </p:nvSpPr>
        <p:spPr>
          <a:xfrm>
            <a:off x="6103412" y="2389288"/>
            <a:ext cx="2784628" cy="1964865"/>
          </a:xfrm>
          <a:prstGeom prst="round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ltLang="en-US" sz="894" dirty="0">
              <a:solidFill>
                <a:sysClr val="windowText" lastClr="000000"/>
              </a:solidFill>
            </a:endParaRPr>
          </a:p>
        </p:txBody>
      </p:sp>
      <p:sp>
        <p:nvSpPr>
          <p:cNvPr id="23" name="テキスト ボックス 22">
            <a:extLst>
              <a:ext uri="{FF2B5EF4-FFF2-40B4-BE49-F238E27FC236}">
                <a16:creationId xmlns:a16="http://schemas.microsoft.com/office/drawing/2014/main" id="{7A4F807A-C02C-4B05-8969-D80F98A461DA}"/>
              </a:ext>
            </a:extLst>
          </p:cNvPr>
          <p:cNvSpPr txBox="1"/>
          <p:nvPr/>
        </p:nvSpPr>
        <p:spPr>
          <a:xfrm>
            <a:off x="474662" y="2583577"/>
            <a:ext cx="2081019" cy="442557"/>
          </a:xfrm>
          <a:prstGeom prst="rect">
            <a:avLst/>
          </a:prstGeom>
          <a:noFill/>
        </p:spPr>
        <p:txBody>
          <a:bodyPr wrap="none" rtlCol="0">
            <a:spAutoFit/>
          </a:bodyPr>
          <a:lstStyle/>
          <a:p>
            <a:pPr algn="ctr"/>
            <a:r>
              <a:rPr lang="ja-JP" altLang="en-US" sz="1138" dirty="0"/>
              <a:t>ブースには担当者</a:t>
            </a:r>
            <a:r>
              <a:rPr lang="en-US" altLang="ja-JP" sz="1138" dirty="0"/>
              <a:t>1</a:t>
            </a:r>
            <a:r>
              <a:rPr lang="ja-JP" altLang="en-US" sz="1138" dirty="0"/>
              <a:t>名で</a:t>
            </a:r>
            <a:r>
              <a:rPr lang="en-US" altLang="ja-JP" sz="1138" dirty="0"/>
              <a:t>OK</a:t>
            </a:r>
            <a:r>
              <a:rPr lang="ja-JP" altLang="en-US" sz="1138" dirty="0"/>
              <a:t>！</a:t>
            </a:r>
            <a:endParaRPr lang="en-US" altLang="ja-JP" sz="1138" dirty="0"/>
          </a:p>
          <a:p>
            <a:pPr algn="ctr"/>
            <a:r>
              <a:rPr lang="ja-JP" altLang="en-US" sz="1138" dirty="0"/>
              <a:t>商談にのみ集中いただけます</a:t>
            </a:r>
          </a:p>
        </p:txBody>
      </p:sp>
      <p:sp>
        <p:nvSpPr>
          <p:cNvPr id="24" name="楕円 23">
            <a:extLst>
              <a:ext uri="{FF2B5EF4-FFF2-40B4-BE49-F238E27FC236}">
                <a16:creationId xmlns:a16="http://schemas.microsoft.com/office/drawing/2014/main" id="{14460900-E469-4558-BD95-08722495474D}"/>
              </a:ext>
            </a:extLst>
          </p:cNvPr>
          <p:cNvSpPr/>
          <p:nvPr/>
        </p:nvSpPr>
        <p:spPr>
          <a:xfrm>
            <a:off x="940712" y="2250850"/>
            <a:ext cx="1083794" cy="2750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38" b="1" dirty="0">
                <a:solidFill>
                  <a:schemeClr val="bg1"/>
                </a:solidFill>
              </a:rPr>
              <a:t>プラン①</a:t>
            </a:r>
          </a:p>
        </p:txBody>
      </p:sp>
      <p:sp>
        <p:nvSpPr>
          <p:cNvPr id="25" name="テキスト ボックス 24">
            <a:extLst>
              <a:ext uri="{FF2B5EF4-FFF2-40B4-BE49-F238E27FC236}">
                <a16:creationId xmlns:a16="http://schemas.microsoft.com/office/drawing/2014/main" id="{BCD9C0EC-2A24-4199-A706-820C0D501011}"/>
              </a:ext>
            </a:extLst>
          </p:cNvPr>
          <p:cNvSpPr txBox="1"/>
          <p:nvPr/>
        </p:nvSpPr>
        <p:spPr>
          <a:xfrm>
            <a:off x="3167512" y="2554495"/>
            <a:ext cx="2664512" cy="442557"/>
          </a:xfrm>
          <a:prstGeom prst="rect">
            <a:avLst/>
          </a:prstGeom>
          <a:noFill/>
        </p:spPr>
        <p:txBody>
          <a:bodyPr wrap="none" rtlCol="0">
            <a:spAutoFit/>
          </a:bodyPr>
          <a:lstStyle/>
          <a:p>
            <a:pPr algn="ctr"/>
            <a:r>
              <a:rPr lang="ja-JP" altLang="en-US" sz="1138" dirty="0">
                <a:solidFill>
                  <a:sysClr val="windowText" lastClr="000000"/>
                </a:solidFill>
              </a:rPr>
              <a:t>商談はリモートで実施</a:t>
            </a:r>
            <a:endParaRPr lang="en-US" altLang="ja-JP" sz="1138" dirty="0">
              <a:solidFill>
                <a:sysClr val="windowText" lastClr="000000"/>
              </a:solidFill>
            </a:endParaRPr>
          </a:p>
          <a:p>
            <a:pPr algn="ctr"/>
            <a:r>
              <a:rPr lang="ja-JP" altLang="en-US" sz="1138" dirty="0">
                <a:solidFill>
                  <a:sysClr val="windowText" lastClr="000000"/>
                </a:solidFill>
              </a:rPr>
              <a:t>会場での呼び込みはお任せください！</a:t>
            </a:r>
          </a:p>
        </p:txBody>
      </p:sp>
      <p:sp>
        <p:nvSpPr>
          <p:cNvPr id="26" name="テキスト ボックス 25">
            <a:extLst>
              <a:ext uri="{FF2B5EF4-FFF2-40B4-BE49-F238E27FC236}">
                <a16:creationId xmlns:a16="http://schemas.microsoft.com/office/drawing/2014/main" id="{41E5B403-84D1-4592-91A7-9F9419BDA440}"/>
              </a:ext>
            </a:extLst>
          </p:cNvPr>
          <p:cNvSpPr txBox="1"/>
          <p:nvPr/>
        </p:nvSpPr>
        <p:spPr>
          <a:xfrm>
            <a:off x="6245080" y="2579565"/>
            <a:ext cx="2518639" cy="442557"/>
          </a:xfrm>
          <a:prstGeom prst="rect">
            <a:avLst/>
          </a:prstGeom>
          <a:noFill/>
        </p:spPr>
        <p:txBody>
          <a:bodyPr wrap="none" rtlCol="0">
            <a:spAutoFit/>
          </a:bodyPr>
          <a:lstStyle/>
          <a:p>
            <a:pPr algn="ctr"/>
            <a:r>
              <a:rPr lang="ja-JP" altLang="en-US" sz="1138" dirty="0">
                <a:solidFill>
                  <a:sysClr val="windowText" lastClr="000000"/>
                </a:solidFill>
              </a:rPr>
              <a:t>当日の運営は全てお任せください！</a:t>
            </a:r>
            <a:endParaRPr lang="en-US" altLang="ja-JP" sz="1138" dirty="0">
              <a:solidFill>
                <a:sysClr val="windowText" lastClr="000000"/>
              </a:solidFill>
            </a:endParaRPr>
          </a:p>
          <a:p>
            <a:pPr algn="ctr"/>
            <a:r>
              <a:rPr lang="ja-JP" altLang="en-US" sz="1138" dirty="0">
                <a:solidFill>
                  <a:sysClr val="windowText" lastClr="000000"/>
                </a:solidFill>
              </a:rPr>
              <a:t>商談は後日ゆっくりと</a:t>
            </a:r>
          </a:p>
        </p:txBody>
      </p:sp>
      <p:sp>
        <p:nvSpPr>
          <p:cNvPr id="27" name="楕円 26">
            <a:extLst>
              <a:ext uri="{FF2B5EF4-FFF2-40B4-BE49-F238E27FC236}">
                <a16:creationId xmlns:a16="http://schemas.microsoft.com/office/drawing/2014/main" id="{4BA64939-9DE2-4800-9E48-A31AFC0BEAD2}"/>
              </a:ext>
            </a:extLst>
          </p:cNvPr>
          <p:cNvSpPr/>
          <p:nvPr/>
        </p:nvSpPr>
        <p:spPr>
          <a:xfrm>
            <a:off x="3942484" y="2258596"/>
            <a:ext cx="1083794" cy="2750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38" b="1" dirty="0">
                <a:solidFill>
                  <a:schemeClr val="bg1"/>
                </a:solidFill>
              </a:rPr>
              <a:t>プラン②</a:t>
            </a:r>
          </a:p>
        </p:txBody>
      </p:sp>
      <p:sp>
        <p:nvSpPr>
          <p:cNvPr id="28" name="楕円 27">
            <a:extLst>
              <a:ext uri="{FF2B5EF4-FFF2-40B4-BE49-F238E27FC236}">
                <a16:creationId xmlns:a16="http://schemas.microsoft.com/office/drawing/2014/main" id="{72E13CDA-F459-4292-AC3A-BC712753A255}"/>
              </a:ext>
            </a:extLst>
          </p:cNvPr>
          <p:cNvSpPr/>
          <p:nvPr/>
        </p:nvSpPr>
        <p:spPr>
          <a:xfrm>
            <a:off x="6929473" y="2250848"/>
            <a:ext cx="1083794" cy="2750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38" b="1" dirty="0">
                <a:solidFill>
                  <a:schemeClr val="bg1"/>
                </a:solidFill>
              </a:rPr>
              <a:t>プラン③</a:t>
            </a:r>
          </a:p>
        </p:txBody>
      </p:sp>
      <p:sp>
        <p:nvSpPr>
          <p:cNvPr id="29" name="テキスト ボックス 28">
            <a:extLst>
              <a:ext uri="{FF2B5EF4-FFF2-40B4-BE49-F238E27FC236}">
                <a16:creationId xmlns:a16="http://schemas.microsoft.com/office/drawing/2014/main" id="{53D6ACC3-901F-4514-852A-1F8FC0868206}"/>
              </a:ext>
            </a:extLst>
          </p:cNvPr>
          <p:cNvSpPr txBox="1"/>
          <p:nvPr/>
        </p:nvSpPr>
        <p:spPr>
          <a:xfrm>
            <a:off x="288759" y="3000726"/>
            <a:ext cx="2446922" cy="692497"/>
          </a:xfrm>
          <a:prstGeom prst="rect">
            <a:avLst/>
          </a:prstGeom>
          <a:noFill/>
        </p:spPr>
        <p:txBody>
          <a:bodyPr wrap="square" rtlCol="0">
            <a:spAutoFit/>
          </a:bodyPr>
          <a:lstStyle/>
          <a:p>
            <a:r>
              <a:rPr lang="ja-JP" altLang="en-US" sz="975" dirty="0"/>
              <a:t>展示会場での来場者の呼び込み、</a:t>
            </a:r>
            <a:endParaRPr lang="en-US" altLang="ja-JP" sz="975" dirty="0"/>
          </a:p>
          <a:p>
            <a:r>
              <a:rPr lang="ja-JP" altLang="en-US" sz="975" dirty="0"/>
              <a:t>チラシなどの配布を弊社スタッフが行い、</a:t>
            </a:r>
            <a:endParaRPr lang="en-US" altLang="ja-JP" sz="975" dirty="0"/>
          </a:p>
          <a:p>
            <a:r>
              <a:rPr lang="ja-JP" altLang="en-US" sz="975" dirty="0"/>
              <a:t>その後のブース内での商談は御社の担当者が行います。</a:t>
            </a:r>
          </a:p>
        </p:txBody>
      </p:sp>
      <p:sp>
        <p:nvSpPr>
          <p:cNvPr id="30" name="テキスト ボックス 29">
            <a:extLst>
              <a:ext uri="{FF2B5EF4-FFF2-40B4-BE49-F238E27FC236}">
                <a16:creationId xmlns:a16="http://schemas.microsoft.com/office/drawing/2014/main" id="{7A0FB8CE-8D0E-4222-BE4F-BEAB749466E8}"/>
              </a:ext>
            </a:extLst>
          </p:cNvPr>
          <p:cNvSpPr txBox="1"/>
          <p:nvPr/>
        </p:nvSpPr>
        <p:spPr>
          <a:xfrm>
            <a:off x="3305489" y="3000141"/>
            <a:ext cx="2446922" cy="692497"/>
          </a:xfrm>
          <a:prstGeom prst="rect">
            <a:avLst/>
          </a:prstGeom>
          <a:noFill/>
        </p:spPr>
        <p:txBody>
          <a:bodyPr wrap="square" rtlCol="0">
            <a:spAutoFit/>
          </a:bodyPr>
          <a:lstStyle/>
          <a:p>
            <a:r>
              <a:rPr lang="ja-JP" altLang="en-US" sz="975" dirty="0"/>
              <a:t>展示会場での来場者の呼び込み、</a:t>
            </a:r>
            <a:endParaRPr lang="en-US" altLang="ja-JP" sz="975" dirty="0"/>
          </a:p>
          <a:p>
            <a:r>
              <a:rPr lang="ja-JP" altLang="en-US" sz="975" dirty="0"/>
              <a:t>チラシなどの配布を弊社スタッフが行い、</a:t>
            </a:r>
            <a:endParaRPr lang="en-US" altLang="ja-JP" sz="975" dirty="0"/>
          </a:p>
          <a:p>
            <a:r>
              <a:rPr lang="ja-JP" altLang="en-US" sz="975" dirty="0"/>
              <a:t>その後のブース内での商談はオンライン（リモート）で御社の担当者が行います。</a:t>
            </a:r>
          </a:p>
        </p:txBody>
      </p:sp>
      <p:sp>
        <p:nvSpPr>
          <p:cNvPr id="31" name="テキスト ボックス 30">
            <a:extLst>
              <a:ext uri="{FF2B5EF4-FFF2-40B4-BE49-F238E27FC236}">
                <a16:creationId xmlns:a16="http://schemas.microsoft.com/office/drawing/2014/main" id="{38921FD3-043B-4FB1-88F9-BFB5D2BA9FC3}"/>
              </a:ext>
            </a:extLst>
          </p:cNvPr>
          <p:cNvSpPr txBox="1"/>
          <p:nvPr/>
        </p:nvSpPr>
        <p:spPr>
          <a:xfrm>
            <a:off x="6280937" y="2980511"/>
            <a:ext cx="2446922" cy="842538"/>
          </a:xfrm>
          <a:prstGeom prst="rect">
            <a:avLst/>
          </a:prstGeom>
          <a:noFill/>
        </p:spPr>
        <p:txBody>
          <a:bodyPr wrap="square" rtlCol="0">
            <a:spAutoFit/>
          </a:bodyPr>
          <a:lstStyle/>
          <a:p>
            <a:r>
              <a:rPr lang="ja-JP" altLang="en-US" sz="975" dirty="0"/>
              <a:t>展示会場での来場者の呼び込み、</a:t>
            </a:r>
            <a:endParaRPr lang="en-US" altLang="ja-JP" sz="975" dirty="0"/>
          </a:p>
          <a:p>
            <a:r>
              <a:rPr lang="ja-JP" altLang="en-US" sz="975" dirty="0"/>
              <a:t>チラシなどの配布に加え、</a:t>
            </a:r>
            <a:endParaRPr lang="en-US" altLang="ja-JP" sz="975" dirty="0"/>
          </a:p>
          <a:p>
            <a:r>
              <a:rPr lang="ja-JP" altLang="en-US" sz="975" dirty="0"/>
              <a:t>御社が来場者に後日改めて営業活動を行えるように簡単なヒアリング（来場目的など）を弊社スタッフが行います。</a:t>
            </a:r>
          </a:p>
        </p:txBody>
      </p:sp>
      <p:pic>
        <p:nvPicPr>
          <p:cNvPr id="7" name="図 6">
            <a:extLst>
              <a:ext uri="{FF2B5EF4-FFF2-40B4-BE49-F238E27FC236}">
                <a16:creationId xmlns:a16="http://schemas.microsoft.com/office/drawing/2014/main" id="{8E11FDDF-F4CE-493E-B57C-C3DA08E4F916}"/>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flipH="1">
            <a:off x="1847627" y="2018670"/>
            <a:ext cx="419284" cy="483208"/>
          </a:xfrm>
          <a:prstGeom prst="rect">
            <a:avLst/>
          </a:prstGeom>
        </p:spPr>
      </p:pic>
      <p:pic>
        <p:nvPicPr>
          <p:cNvPr id="32" name="図 31">
            <a:extLst>
              <a:ext uri="{FF2B5EF4-FFF2-40B4-BE49-F238E27FC236}">
                <a16:creationId xmlns:a16="http://schemas.microsoft.com/office/drawing/2014/main" id="{7DFD2E57-0DCE-43ED-A071-959EB043DA73}"/>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flipH="1">
            <a:off x="4848371" y="2033024"/>
            <a:ext cx="419284" cy="483208"/>
          </a:xfrm>
          <a:prstGeom prst="rect">
            <a:avLst/>
          </a:prstGeom>
        </p:spPr>
      </p:pic>
      <p:pic>
        <p:nvPicPr>
          <p:cNvPr id="33" name="図 32">
            <a:extLst>
              <a:ext uri="{FF2B5EF4-FFF2-40B4-BE49-F238E27FC236}">
                <a16:creationId xmlns:a16="http://schemas.microsoft.com/office/drawing/2014/main" id="{3A6940DB-C97E-42CB-8E23-EF1AD4E43562}"/>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flipH="1">
            <a:off x="7832671" y="2028482"/>
            <a:ext cx="419284" cy="483208"/>
          </a:xfrm>
          <a:prstGeom prst="rect">
            <a:avLst/>
          </a:prstGeom>
        </p:spPr>
      </p:pic>
      <p:sp>
        <p:nvSpPr>
          <p:cNvPr id="6" name="テキスト ボックス 5">
            <a:extLst>
              <a:ext uri="{FF2B5EF4-FFF2-40B4-BE49-F238E27FC236}">
                <a16:creationId xmlns:a16="http://schemas.microsoft.com/office/drawing/2014/main" id="{173D3AC8-D7BC-4EF2-A0EE-B197A34BFF43}"/>
              </a:ext>
            </a:extLst>
          </p:cNvPr>
          <p:cNvSpPr txBox="1"/>
          <p:nvPr/>
        </p:nvSpPr>
        <p:spPr>
          <a:xfrm>
            <a:off x="639269" y="3779011"/>
            <a:ext cx="1686680" cy="392415"/>
          </a:xfrm>
          <a:prstGeom prst="rect">
            <a:avLst/>
          </a:prstGeom>
          <a:noFill/>
        </p:spPr>
        <p:txBody>
          <a:bodyPr wrap="none" rtlCol="0">
            <a:spAutoFit/>
          </a:bodyPr>
          <a:lstStyle/>
          <a:p>
            <a:pPr algn="ctr"/>
            <a:r>
              <a:rPr lang="en-US" altLang="ja-JP" sz="975" dirty="0"/>
              <a:t>【</a:t>
            </a:r>
            <a:r>
              <a:rPr lang="ja-JP" altLang="en-US" sz="975" dirty="0"/>
              <a:t>料金例</a:t>
            </a:r>
            <a:r>
              <a:rPr lang="en-US" altLang="ja-JP" sz="975" dirty="0"/>
              <a:t>】</a:t>
            </a:r>
          </a:p>
          <a:p>
            <a:pPr algn="ctr"/>
            <a:r>
              <a:rPr lang="ja-JP" altLang="en-US" sz="975" dirty="0"/>
              <a:t>基本単価</a:t>
            </a:r>
            <a:r>
              <a:rPr lang="en-US" altLang="ja-JP" sz="975" dirty="0"/>
              <a:t>…</a:t>
            </a:r>
            <a:r>
              <a:rPr lang="ja-JP" altLang="en-US" sz="975" dirty="0"/>
              <a:t>￥</a:t>
            </a:r>
            <a:r>
              <a:rPr lang="en-US" altLang="ja-JP" sz="975" dirty="0"/>
              <a:t>17,000</a:t>
            </a:r>
            <a:r>
              <a:rPr lang="ja-JP" altLang="en-US" sz="975" dirty="0"/>
              <a:t>／人日</a:t>
            </a:r>
          </a:p>
        </p:txBody>
      </p:sp>
      <p:sp>
        <p:nvSpPr>
          <p:cNvPr id="34" name="テキスト ボックス 33">
            <a:extLst>
              <a:ext uri="{FF2B5EF4-FFF2-40B4-BE49-F238E27FC236}">
                <a16:creationId xmlns:a16="http://schemas.microsoft.com/office/drawing/2014/main" id="{FE45C725-57EE-4870-BCE1-C6B7F67E7849}"/>
              </a:ext>
            </a:extLst>
          </p:cNvPr>
          <p:cNvSpPr txBox="1"/>
          <p:nvPr/>
        </p:nvSpPr>
        <p:spPr>
          <a:xfrm>
            <a:off x="3121833" y="3800821"/>
            <a:ext cx="2686954" cy="392415"/>
          </a:xfrm>
          <a:prstGeom prst="rect">
            <a:avLst/>
          </a:prstGeom>
          <a:noFill/>
        </p:spPr>
        <p:txBody>
          <a:bodyPr wrap="none" rtlCol="0">
            <a:spAutoFit/>
          </a:bodyPr>
          <a:lstStyle/>
          <a:p>
            <a:pPr algn="ctr"/>
            <a:r>
              <a:rPr lang="en-US" altLang="ja-JP" sz="975" dirty="0"/>
              <a:t>【</a:t>
            </a:r>
            <a:r>
              <a:rPr lang="ja-JP" altLang="en-US" sz="975" dirty="0"/>
              <a:t>料金例</a:t>
            </a:r>
            <a:r>
              <a:rPr lang="en-US" altLang="ja-JP" sz="975" dirty="0"/>
              <a:t>】</a:t>
            </a:r>
          </a:p>
          <a:p>
            <a:pPr algn="ctr"/>
            <a:r>
              <a:rPr lang="ja-JP" altLang="en-US" sz="975" dirty="0"/>
              <a:t>基本単価</a:t>
            </a:r>
            <a:r>
              <a:rPr lang="en-US" altLang="ja-JP" sz="975" dirty="0"/>
              <a:t>…</a:t>
            </a:r>
            <a:r>
              <a:rPr lang="ja-JP" altLang="en-US" sz="975" dirty="0"/>
              <a:t>￥</a:t>
            </a:r>
            <a:r>
              <a:rPr lang="en-US" altLang="ja-JP" sz="975" dirty="0"/>
              <a:t>17,000</a:t>
            </a:r>
            <a:r>
              <a:rPr lang="ja-JP" altLang="en-US" sz="975" dirty="0"/>
              <a:t>／人日＋リモート機材費</a:t>
            </a:r>
          </a:p>
        </p:txBody>
      </p:sp>
      <p:pic>
        <p:nvPicPr>
          <p:cNvPr id="14" name="図 13">
            <a:extLst>
              <a:ext uri="{FF2B5EF4-FFF2-40B4-BE49-F238E27FC236}">
                <a16:creationId xmlns:a16="http://schemas.microsoft.com/office/drawing/2014/main" id="{5A5377C1-D779-4CCC-8A74-253C879FDEA6}"/>
              </a:ext>
            </a:extLst>
          </p:cNvPr>
          <p:cNvPicPr>
            <a:picLocks noChangeAspect="1"/>
          </p:cNvPicPr>
          <p:nvPr/>
        </p:nvPicPr>
        <p:blipFill>
          <a:blip r:embed="rId6"/>
          <a:stretch>
            <a:fillRect/>
          </a:stretch>
        </p:blipFill>
        <p:spPr>
          <a:xfrm>
            <a:off x="5026278" y="5154927"/>
            <a:ext cx="1909850" cy="520670"/>
          </a:xfrm>
          <a:prstGeom prst="rect">
            <a:avLst/>
          </a:prstGeom>
        </p:spPr>
      </p:pic>
    </p:spTree>
    <p:extLst>
      <p:ext uri="{BB962C8B-B14F-4D97-AF65-F5344CB8AC3E}">
        <p14:creationId xmlns:p14="http://schemas.microsoft.com/office/powerpoint/2010/main" val="162148998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642</TotalTime>
  <Words>306</Words>
  <Application>Microsoft Office PowerPoint</Application>
  <PresentationFormat>ユーザー設定</PresentationFormat>
  <Paragraphs>37</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植田 欽治</dc:creator>
  <cp:lastModifiedBy>植田 欽治</cp:lastModifiedBy>
  <cp:revision>62</cp:revision>
  <cp:lastPrinted>2020-12-18T06:04:19Z</cp:lastPrinted>
  <dcterms:created xsi:type="dcterms:W3CDTF">2020-12-16T01:31:39Z</dcterms:created>
  <dcterms:modified xsi:type="dcterms:W3CDTF">2020-12-18T06:05:31Z</dcterms:modified>
</cp:coreProperties>
</file>